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436" r:id="rId5"/>
    <p:sldId id="440" r:id="rId6"/>
    <p:sldId id="457" r:id="rId7"/>
    <p:sldId id="432" r:id="rId8"/>
    <p:sldId id="469" r:id="rId9"/>
    <p:sldId id="472" r:id="rId10"/>
    <p:sldId id="473" r:id="rId11"/>
    <p:sldId id="474" r:id="rId12"/>
    <p:sldId id="475" r:id="rId13"/>
    <p:sldId id="476" r:id="rId14"/>
    <p:sldId id="44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B8286DF6-407A-4385-9B05-204537352E0F}" dt="2021-02-27T09:54:25.645" v="64" actId="1482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B8286DF6-407A-4385-9B05-204537352E0F}" dt="2021-02-27T09:53:40.337" v="6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03.707" v="6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8286DF6-407A-4385-9B05-204537352E0F}" dt="2021-02-27T09:54:25.645" v="64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B8286DF6-407A-4385-9B05-204537352E0F}" dt="2021-02-27T09:59:18.929" v="642" actId="14100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8286DF6-407A-4385-9B05-204537352E0F}" dt="2021-02-27T09:59:18.929" v="642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41.590" v="69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8286DF6-407A-4385-9B05-204537352E0F}" dt="2021-02-27T09:54:33.059" v="66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337BC4F-8DF7-4899-9594-FD1D2B81334B}"/>
    <pc:docChg chg="undo custSel addSld delSld modSld sldOrd">
      <pc:chgData name="Siniša ᵀᴴᴱ ᴼᴿᴵᴳᴵᴻᴬᴸ Wolfenstein" userId="215f646470bc261a" providerId="LiveId" clId="{B337BC4F-8DF7-4899-9594-FD1D2B81334B}" dt="2021-04-19T17:01:48.911" v="3225" actId="20577"/>
      <pc:docMkLst>
        <pc:docMk/>
      </pc:docMkLst>
      <pc:sldChg chg="modSp">
        <pc:chgData name="Siniša ᵀᴴᴱ ᴼᴿᴵᴳᴵᴻᴬᴸ Wolfenstein" userId="215f646470bc261a" providerId="LiveId" clId="{B337BC4F-8DF7-4899-9594-FD1D2B81334B}" dt="2021-04-19T07:13:57.789" v="201" actId="207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337BC4F-8DF7-4899-9594-FD1D2B81334B}" dt="2021-04-19T07:13:57.789" v="201" actId="207"/>
          <ac:spMkLst>
            <pc:docMk/>
            <pc:sldMk cId="1167673325" sldId="300"/>
            <ac:spMk id="6" creationId="{FFE14C9D-F79A-42C0-87D5-7951E53F2573}"/>
          </ac:spMkLst>
        </pc:spChg>
      </pc:sldChg>
      <pc:sldChg chg="delSp modSp add del delAnim modAnim">
        <pc:chgData name="Siniša ᵀᴴᴱ ᴼᴿᴵᴳᴵᴻᴬᴸ Wolfenstein" userId="215f646470bc261a" providerId="LiveId" clId="{B337BC4F-8DF7-4899-9594-FD1D2B81334B}" dt="2021-04-19T08:16:54.222" v="1665" actId="269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B337BC4F-8DF7-4899-9594-FD1D2B81334B}" dt="2021-04-19T08:11:24.783" v="1457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B337BC4F-8DF7-4899-9594-FD1D2B81334B}" dt="2021-04-19T08:11:10.767" v="1452" actId="14100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B337BC4F-8DF7-4899-9594-FD1D2B81334B}" dt="2021-04-19T08:09:42.312" v="1322" actId="478"/>
          <ac:spMkLst>
            <pc:docMk/>
            <pc:sldMk cId="1216289924" sldId="322"/>
            <ac:spMk id="7" creationId="{ED730BDD-72A3-4914-A195-7EABA18C71E3}"/>
          </ac:spMkLst>
        </pc:spChg>
        <pc:spChg chg="del">
          <ac:chgData name="Siniša ᵀᴴᴱ ᴼᴿᴵᴳᴵᴻᴬᴸ Wolfenstein" userId="215f646470bc261a" providerId="LiveId" clId="{B337BC4F-8DF7-4899-9594-FD1D2B81334B}" dt="2021-04-19T08:09:42.312" v="1322" actId="478"/>
          <ac:spMkLst>
            <pc:docMk/>
            <pc:sldMk cId="1216289924" sldId="322"/>
            <ac:spMk id="8" creationId="{0AB0A9CB-FF7C-4771-B770-96FA6322861A}"/>
          </ac:spMkLst>
        </pc:spChg>
        <pc:spChg chg="del">
          <ac:chgData name="Siniša ᵀᴴᴱ ᴼᴿᴵᴳᴵᴻᴬᴸ Wolfenstein" userId="215f646470bc261a" providerId="LiveId" clId="{B337BC4F-8DF7-4899-9594-FD1D2B81334B}" dt="2021-04-19T08:09:42.312" v="1322" actId="478"/>
          <ac:spMkLst>
            <pc:docMk/>
            <pc:sldMk cId="1216289924" sldId="322"/>
            <ac:spMk id="9" creationId="{8A83BD8F-C381-449D-98EE-5B255A2CAEC1}"/>
          </ac:spMkLst>
        </pc:spChg>
        <pc:spChg chg="del">
          <ac:chgData name="Siniša ᵀᴴᴱ ᴼᴿᴵᴳᴵᴻᴬᴸ Wolfenstein" userId="215f646470bc261a" providerId="LiveId" clId="{B337BC4F-8DF7-4899-9594-FD1D2B81334B}" dt="2021-04-19T08:09:42.312" v="1322" actId="478"/>
          <ac:spMkLst>
            <pc:docMk/>
            <pc:sldMk cId="1216289924" sldId="322"/>
            <ac:spMk id="10" creationId="{A5B1FF34-2920-4828-AF62-BC4E5152942B}"/>
          </ac:spMkLst>
        </pc:spChg>
        <pc:spChg chg="del">
          <ac:chgData name="Siniša ᵀᴴᴱ ᴼᴿᴵᴳᴵᴻᴬᴸ Wolfenstein" userId="215f646470bc261a" providerId="LiveId" clId="{B337BC4F-8DF7-4899-9594-FD1D2B81334B}" dt="2021-04-19T08:09:42.312" v="1322" actId="478"/>
          <ac:spMkLst>
            <pc:docMk/>
            <pc:sldMk cId="1216289924" sldId="322"/>
            <ac:spMk id="11" creationId="{41FDABC2-BB52-41E0-A103-2778AAF9A52F}"/>
          </ac:spMkLst>
        </pc:spChg>
        <pc:spChg chg="mod">
          <ac:chgData name="Siniša ᵀᴴᴱ ᴼᴿᴵᴳᴵᴻᴬᴸ Wolfenstein" userId="215f646470bc261a" providerId="LiveId" clId="{B337BC4F-8DF7-4899-9594-FD1D2B81334B}" dt="2021-04-19T08:12:53.758" v="1611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B337BC4F-8DF7-4899-9594-FD1D2B81334B}" dt="2021-04-19T08:09:44.163" v="1323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B337BC4F-8DF7-4899-9594-FD1D2B81334B}" dt="2021-04-19T08:15:03.662" v="1617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 ord modAnim">
        <pc:chgData name="Siniša ᵀᴴᴱ ᴼᴿᴵᴳᴵᴻᴬᴸ Wolfenstein" userId="215f646470bc261a" providerId="LiveId" clId="{B337BC4F-8DF7-4899-9594-FD1D2B81334B}" dt="2021-04-19T16:53:34.930" v="242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B337BC4F-8DF7-4899-9594-FD1D2B81334B}" dt="2021-04-19T07:53:35.781" v="1103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B337BC4F-8DF7-4899-9594-FD1D2B81334B}" dt="2021-04-19T07:50:18.806" v="841" actId="1076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337BC4F-8DF7-4899-9594-FD1D2B81334B}" dt="2021-04-19T07:34:59.903" v="53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337BC4F-8DF7-4899-9594-FD1D2B81334B}" dt="2021-04-19T07:34:53.201" v="529" actId="103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19T07:27:09.947" v="24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337BC4F-8DF7-4899-9594-FD1D2B81334B}" dt="2021-04-19T07:34:48.417" v="51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19T07:27:01.433" v="242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337BC4F-8DF7-4899-9594-FD1D2B81334B}" dt="2021-04-19T07:39:30.166" v="62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337BC4F-8DF7-4899-9594-FD1D2B81334B}" dt="2021-04-19T07:39:24.647" v="624" actId="2057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337BC4F-8DF7-4899-9594-FD1D2B81334B}" dt="2021-04-19T07:38:37.635" v="535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337BC4F-8DF7-4899-9594-FD1D2B81334B}" dt="2021-04-19T07:38:32.908" v="534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B337BC4F-8DF7-4899-9594-FD1D2B81334B}" dt="2021-04-19T09:11:28.635" v="2425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337BC4F-8DF7-4899-9594-FD1D2B81334B}" dt="2021-04-19T09:11:28.635" v="2425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ord delAnim modAnim">
        <pc:chgData name="Siniša ᵀᴴᴱ ᴼᴿᴵᴳᴵᴻᴬᴸ Wolfenstein" userId="215f646470bc261a" providerId="LiveId" clId="{B337BC4F-8DF7-4899-9594-FD1D2B81334B}" dt="2021-04-19T07:48:59.679" v="835"/>
        <pc:sldMkLst>
          <pc:docMk/>
          <pc:sldMk cId="3065940442" sldId="457"/>
        </pc:sldMkLst>
        <pc:spChg chg="add mod">
          <ac:chgData name="Siniša ᵀᴴᴱ ᴼᴿᴵᴳᴵᴻᴬᴸ Wolfenstein" userId="215f646470bc261a" providerId="LiveId" clId="{B337BC4F-8DF7-4899-9594-FD1D2B81334B}" dt="2021-04-19T07:48:41.582" v="834" actId="207"/>
          <ac:spMkLst>
            <pc:docMk/>
            <pc:sldMk cId="3065940442" sldId="457"/>
            <ac:spMk id="5" creationId="{0BD9D140-ACC9-4568-87F1-19323C44BC16}"/>
          </ac:spMkLst>
        </pc:spChg>
        <pc:spChg chg="mod">
          <ac:chgData name="Siniša ᵀᴴᴱ ᴼᴿᴵᴳᴵᴻᴬᴸ Wolfenstein" userId="215f646470bc261a" providerId="LiveId" clId="{B337BC4F-8DF7-4899-9594-FD1D2B81334B}" dt="2021-04-19T07:45:04.661" v="70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19T07:42:01.783" v="633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42:05.999" v="63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B337BC4F-8DF7-4899-9594-FD1D2B81334B}" dt="2021-04-19T07:41:51.236" v="630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B337BC4F-8DF7-4899-9594-FD1D2B81334B}" dt="2021-04-19T07:42:49.460" v="639" actId="14100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B337BC4F-8DF7-4899-9594-FD1D2B81334B}" dt="2021-04-19T07:41:49.456" v="629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B337BC4F-8DF7-4899-9594-FD1D2B81334B}" dt="2021-04-19T07:41:47.983" v="628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46.572" v="2275" actId="2696"/>
        <pc:sldMkLst>
          <pc:docMk/>
          <pc:sldMk cId="4188146968" sldId="459"/>
        </pc:sldMkLst>
        <pc:picChg chg="mod">
          <ac:chgData name="Siniša ᵀᴴᴱ ᴼᴿᴵᴳᴵᴻᴬᴸ Wolfenstein" userId="215f646470bc261a" providerId="LiveId" clId="{B337BC4F-8DF7-4899-9594-FD1D2B81334B}" dt="2021-04-19T07:24:38.601" v="225" actId="1076"/>
          <ac:picMkLst>
            <pc:docMk/>
            <pc:sldMk cId="4188146968" sldId="459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47.429" v="2276" actId="2696"/>
        <pc:sldMkLst>
          <pc:docMk/>
          <pc:sldMk cId="2121622066" sldId="464"/>
        </pc:sldMkLst>
        <pc:picChg chg="mod">
          <ac:chgData name="Siniša ᵀᴴᴱ ᴼᴿᴵᴳᴵᴻᴬᴸ Wolfenstein" userId="215f646470bc261a" providerId="LiveId" clId="{B337BC4F-8DF7-4899-9594-FD1D2B81334B}" dt="2021-04-19T07:24:37.839" v="223" actId="1076"/>
          <ac:picMkLst>
            <pc:docMk/>
            <pc:sldMk cId="2121622066" sldId="464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337BC4F-8DF7-4899-9594-FD1D2B81334B}" dt="2021-04-19T07:24:38.039" v="224" actId="1076"/>
          <ac:picMkLst>
            <pc:docMk/>
            <pc:sldMk cId="2121622066" sldId="464"/>
            <ac:picMk id="4" creationId="{1B2619D9-4F98-4A11-8FFE-57C7EB1F529A}"/>
          </ac:picMkLst>
        </pc:picChg>
      </pc:sldChg>
      <pc:sldChg chg="modSp del ord">
        <pc:chgData name="Siniša ᵀᴴᴱ ᴼᴿᴵᴳᴵᴻᴬᴸ Wolfenstein" userId="215f646470bc261a" providerId="LiveId" clId="{B337BC4F-8DF7-4899-9594-FD1D2B81334B}" dt="2021-04-19T09:08:48.182" v="2277" actId="2696"/>
        <pc:sldMkLst>
          <pc:docMk/>
          <pc:sldMk cId="3553558926" sldId="465"/>
        </pc:sldMkLst>
        <pc:picChg chg="mod">
          <ac:chgData name="Siniša ᵀᴴᴱ ᴼᴿᴵᴳᴵᴻᴬᴸ Wolfenstein" userId="215f646470bc261a" providerId="LiveId" clId="{B337BC4F-8DF7-4899-9594-FD1D2B81334B}" dt="2021-04-19T07:24:35.219" v="220" actId="1076"/>
          <ac:picMkLst>
            <pc:docMk/>
            <pc:sldMk cId="3553558926" sldId="465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49.614" v="2278" actId="2696"/>
        <pc:sldMkLst>
          <pc:docMk/>
          <pc:sldMk cId="2865821958" sldId="466"/>
        </pc:sldMkLst>
        <pc:picChg chg="mod">
          <ac:chgData name="Siniša ᵀᴴᴱ ᴼᴿᴵᴳᴵᴻᴬᴸ Wolfenstein" userId="215f646470bc261a" providerId="LiveId" clId="{B337BC4F-8DF7-4899-9594-FD1D2B81334B}" dt="2021-04-19T07:24:34.982" v="219" actId="1076"/>
          <ac:picMkLst>
            <pc:docMk/>
            <pc:sldMk cId="2865821958" sldId="466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50.338" v="2279" actId="2696"/>
        <pc:sldMkLst>
          <pc:docMk/>
          <pc:sldMk cId="2817913401" sldId="467"/>
        </pc:sldMkLst>
        <pc:picChg chg="mod">
          <ac:chgData name="Siniša ᵀᴴᴱ ᴼᴿᴵᴳᴵᴻᴬᴸ Wolfenstein" userId="215f646470bc261a" providerId="LiveId" clId="{B337BC4F-8DF7-4899-9594-FD1D2B81334B}" dt="2021-04-19T07:24:34.798" v="218" actId="1076"/>
          <ac:picMkLst>
            <pc:docMk/>
            <pc:sldMk cId="2817913401" sldId="467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51.169" v="2280" actId="2696"/>
        <pc:sldMkLst>
          <pc:docMk/>
          <pc:sldMk cId="588955196" sldId="468"/>
        </pc:sldMkLst>
        <pc:picChg chg="mod">
          <ac:chgData name="Siniša ᵀᴴᴱ ᴼᴿᴵᴳᴵᴻᴬᴸ Wolfenstein" userId="215f646470bc261a" providerId="LiveId" clId="{B337BC4F-8DF7-4899-9594-FD1D2B81334B}" dt="2021-04-19T07:24:34.598" v="217" actId="1076"/>
          <ac:picMkLst>
            <pc:docMk/>
            <pc:sldMk cId="588955196" sldId="468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B337BC4F-8DF7-4899-9594-FD1D2B81334B}" dt="2021-04-19T08:01:02.986" v="1317" actId="103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B337BC4F-8DF7-4899-9594-FD1D2B81334B}" dt="2021-04-19T07:56:53.232" v="1145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19T07:54:42.142" v="1112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B337BC4F-8DF7-4899-9594-FD1D2B81334B}" dt="2021-04-19T07:54:27.725" v="1109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B337BC4F-8DF7-4899-9594-FD1D2B81334B}" dt="2021-04-19T07:57:30.891" v="1149" actId="1076"/>
          <ac:spMkLst>
            <pc:docMk/>
            <pc:sldMk cId="1690226049" sldId="469"/>
            <ac:spMk id="14" creationId="{158C5949-5DA1-4809-9666-AED045466C2E}"/>
          </ac:spMkLst>
        </pc:spChg>
        <pc:spChg chg="add mod">
          <ac:chgData name="Siniša ᵀᴴᴱ ᴼᴿᴵᴳᴵᴻᴬᴸ Wolfenstein" userId="215f646470bc261a" providerId="LiveId" clId="{B337BC4F-8DF7-4899-9594-FD1D2B81334B}" dt="2021-04-19T07:57:43.296" v="1161" actId="1036"/>
          <ac:spMkLst>
            <pc:docMk/>
            <pc:sldMk cId="1690226049" sldId="469"/>
            <ac:spMk id="15" creationId="{769E6E39-B648-4511-9ECA-B28A3B2B82A8}"/>
          </ac:spMkLst>
        </pc:spChg>
        <pc:spChg chg="add mod">
          <ac:chgData name="Siniša ᵀᴴᴱ ᴼᴿᴵᴳᴵᴻᴬᴸ Wolfenstein" userId="215f646470bc261a" providerId="LiveId" clId="{B337BC4F-8DF7-4899-9594-FD1D2B81334B}" dt="2021-04-19T07:57:53.511" v="1165" actId="1035"/>
          <ac:spMkLst>
            <pc:docMk/>
            <pc:sldMk cId="1690226049" sldId="469"/>
            <ac:spMk id="16" creationId="{A409D054-099C-4CE2-9667-5DF7518ABC00}"/>
          </ac:spMkLst>
        </pc:spChg>
        <pc:spChg chg="add mod">
          <ac:chgData name="Siniša ᵀᴴᴱ ᴼᴿᴵᴳᴵᴻᴬᴸ Wolfenstein" userId="215f646470bc261a" providerId="LiveId" clId="{B337BC4F-8DF7-4899-9594-FD1D2B81334B}" dt="2021-04-19T07:58:06.666" v="1168" actId="1076"/>
          <ac:spMkLst>
            <pc:docMk/>
            <pc:sldMk cId="1690226049" sldId="469"/>
            <ac:spMk id="17" creationId="{E42DBB35-A56B-4F7C-A8F5-E42B63AEBEB7}"/>
          </ac:spMkLst>
        </pc:spChg>
        <pc:spChg chg="add mod">
          <ac:chgData name="Siniša ᵀᴴᴱ ᴼᴿᴵᴳᴵᴻᴬᴸ Wolfenstein" userId="215f646470bc261a" providerId="LiveId" clId="{B337BC4F-8DF7-4899-9594-FD1D2B81334B}" dt="2021-04-19T07:58:21.768" v="1173" actId="1036"/>
          <ac:spMkLst>
            <pc:docMk/>
            <pc:sldMk cId="1690226049" sldId="469"/>
            <ac:spMk id="18" creationId="{9623075B-0FCA-4151-86B9-23468B79FDC7}"/>
          </ac:spMkLst>
        </pc:spChg>
        <pc:spChg chg="add mod">
          <ac:chgData name="Siniša ᵀᴴᴱ ᴼᴿᴵᴳᴵᴻᴬᴸ Wolfenstein" userId="215f646470bc261a" providerId="LiveId" clId="{B337BC4F-8DF7-4899-9594-FD1D2B81334B}" dt="2021-04-19T07:58:31.392" v="1177" actId="1035"/>
          <ac:spMkLst>
            <pc:docMk/>
            <pc:sldMk cId="1690226049" sldId="469"/>
            <ac:spMk id="19" creationId="{4E58337F-FA6B-4AAB-89A6-4908337AF9EC}"/>
          </ac:spMkLst>
        </pc:spChg>
        <pc:spChg chg="add mod">
          <ac:chgData name="Siniša ᵀᴴᴱ ᴼᴿᴵᴳᴵᴻᴬᴸ Wolfenstein" userId="215f646470bc261a" providerId="LiveId" clId="{B337BC4F-8DF7-4899-9594-FD1D2B81334B}" dt="2021-04-19T07:58:55.391" v="1198" actId="1037"/>
          <ac:spMkLst>
            <pc:docMk/>
            <pc:sldMk cId="1690226049" sldId="469"/>
            <ac:spMk id="20" creationId="{07BCAF55-5731-4AD6-9366-58B8B815AE71}"/>
          </ac:spMkLst>
        </pc:spChg>
        <pc:spChg chg="add mod">
          <ac:chgData name="Siniša ᵀᴴᴱ ᴼᴿᴵᴳᴵᴻᴬᴸ Wolfenstein" userId="215f646470bc261a" providerId="LiveId" clId="{B337BC4F-8DF7-4899-9594-FD1D2B81334B}" dt="2021-04-19T07:59:19.786" v="1216" actId="1076"/>
          <ac:spMkLst>
            <pc:docMk/>
            <pc:sldMk cId="1690226049" sldId="469"/>
            <ac:spMk id="21" creationId="{D3954AC7-1E27-43A7-A21C-3494C146C4D8}"/>
          </ac:spMkLst>
        </pc:spChg>
        <pc:spChg chg="add mod">
          <ac:chgData name="Siniša ᵀᴴᴱ ᴼᴿᴵᴳᴵᴻᴬᴸ Wolfenstein" userId="215f646470bc261a" providerId="LiveId" clId="{B337BC4F-8DF7-4899-9594-FD1D2B81334B}" dt="2021-04-19T07:59:36.598" v="1241" actId="20577"/>
          <ac:spMkLst>
            <pc:docMk/>
            <pc:sldMk cId="1690226049" sldId="469"/>
            <ac:spMk id="22" creationId="{80DB028F-971E-479E-9B35-D2C2ECEB8EBF}"/>
          </ac:spMkLst>
        </pc:spChg>
        <pc:spChg chg="add mod">
          <ac:chgData name="Siniša ᵀᴴᴱ ᴼᴿᴵᴳᴵᴻᴬᴸ Wolfenstein" userId="215f646470bc261a" providerId="LiveId" clId="{B337BC4F-8DF7-4899-9594-FD1D2B81334B}" dt="2021-04-19T08:00:20.531" v="1265" actId="1076"/>
          <ac:spMkLst>
            <pc:docMk/>
            <pc:sldMk cId="1690226049" sldId="469"/>
            <ac:spMk id="23" creationId="{DE525297-D284-4820-937B-EAE474A1E686}"/>
          </ac:spMkLst>
        </pc:spChg>
        <pc:spChg chg="add mod">
          <ac:chgData name="Siniša ᵀᴴᴱ ᴼᴿᴵᴳᴵᴻᴬᴸ Wolfenstein" userId="215f646470bc261a" providerId="LiveId" clId="{B337BC4F-8DF7-4899-9594-FD1D2B81334B}" dt="2021-04-19T08:00:39.240" v="1289" actId="20577"/>
          <ac:spMkLst>
            <pc:docMk/>
            <pc:sldMk cId="1690226049" sldId="469"/>
            <ac:spMk id="24" creationId="{58C5F258-DA47-4E41-AB96-F0953E49DB93}"/>
          </ac:spMkLst>
        </pc:spChg>
        <pc:spChg chg="add mod">
          <ac:chgData name="Siniša ᵀᴴᴱ ᴼᴿᴵᴳᴵᴻᴬᴸ Wolfenstein" userId="215f646470bc261a" providerId="LiveId" clId="{B337BC4F-8DF7-4899-9594-FD1D2B81334B}" dt="2021-04-19T08:01:02.986" v="1317" actId="1037"/>
          <ac:spMkLst>
            <pc:docMk/>
            <pc:sldMk cId="1690226049" sldId="469"/>
            <ac:spMk id="25" creationId="{D7478A2F-7480-49A4-B78C-A510472A6D7B}"/>
          </ac:spMkLst>
        </pc:spChg>
        <pc:picChg chg="mod">
          <ac:chgData name="Siniša ᵀᴴᴱ ᴼᴿᴵᴳᴵᴻᴬᴸ Wolfenstein" userId="215f646470bc261a" providerId="LiveId" clId="{B337BC4F-8DF7-4899-9594-FD1D2B81334B}" dt="2021-04-19T07:55:49.374" v="1117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19T07:55:09.397" v="1113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B337BC4F-8DF7-4899-9594-FD1D2B81334B}" dt="2021-04-19T09:08:51.963" v="2281" actId="2696"/>
        <pc:sldMkLst>
          <pc:docMk/>
          <pc:sldMk cId="4061424107" sldId="470"/>
        </pc:sldMkLst>
        <pc:picChg chg="mod">
          <ac:chgData name="Siniša ᵀᴴᴱ ᴼᴿᴵᴳᴵᴻᴬᴸ Wolfenstein" userId="215f646470bc261a" providerId="LiveId" clId="{B337BC4F-8DF7-4899-9594-FD1D2B81334B}" dt="2021-04-19T07:24:34.413" v="216" actId="1076"/>
          <ac:picMkLst>
            <pc:docMk/>
            <pc:sldMk cId="4061424107" sldId="470"/>
            <ac:picMk id="4" creationId="{1B2619D9-4F98-4A11-8FFE-57C7EB1F529A}"/>
          </ac:picMkLst>
        </pc:picChg>
      </pc:sldChg>
      <pc:sldChg chg="addSp delSp new add del">
        <pc:chgData name="Siniša ᵀᴴᴱ ᴼᴿᴵᴳᴵᴻᴬᴸ Wolfenstein" userId="215f646470bc261a" providerId="LiveId" clId="{B337BC4F-8DF7-4899-9594-FD1D2B81334B}" dt="2021-04-19T17:01:05.887" v="3191" actId="2696"/>
        <pc:sldMkLst>
          <pc:docMk/>
          <pc:sldMk cId="2304801936" sldId="471"/>
        </pc:sldMkLst>
        <pc:spChg chg="del">
          <ac:chgData name="Siniša ᵀᴴᴱ ᴼᴿᴵᴳᴵᴻᴬᴸ Wolfenstein" userId="215f646470bc261a" providerId="LiveId" clId="{B337BC4F-8DF7-4899-9594-FD1D2B81334B}" dt="2021-04-19T07:25:11.511" v="231" actId="478"/>
          <ac:spMkLst>
            <pc:docMk/>
            <pc:sldMk cId="2304801936" sldId="471"/>
            <ac:spMk id="2" creationId="{795261D1-99BF-468C-A711-4459642C7292}"/>
          </ac:spMkLst>
        </pc:spChg>
        <pc:spChg chg="del">
          <ac:chgData name="Siniša ᵀᴴᴱ ᴼᴿᴵᴳᴵᴻᴬᴸ Wolfenstein" userId="215f646470bc261a" providerId="LiveId" clId="{B337BC4F-8DF7-4899-9594-FD1D2B81334B}" dt="2021-04-19T07:25:11.511" v="231" actId="478"/>
          <ac:spMkLst>
            <pc:docMk/>
            <pc:sldMk cId="2304801936" sldId="471"/>
            <ac:spMk id="3" creationId="{1D1BE4DD-B330-4DFB-B050-DDE3C2C9ECA6}"/>
          </ac:spMkLst>
        </pc:spChg>
        <pc:picChg chg="add del">
          <ac:chgData name="Siniša ᵀᴴᴱ ᴼᴿᴵᴳᴵᴻᴬᴸ Wolfenstein" userId="215f646470bc261a" providerId="LiveId" clId="{B337BC4F-8DF7-4899-9594-FD1D2B81334B}" dt="2021-04-19T16:57:25.123" v="2440" actId="21"/>
          <ac:picMkLst>
            <pc:docMk/>
            <pc:sldMk cId="2304801936" sldId="471"/>
            <ac:picMk id="2" creationId="{B080661B-F001-4E83-BE9D-1067832DF8D3}"/>
          </ac:picMkLst>
        </pc:picChg>
      </pc:sldChg>
      <pc:sldChg chg="modSp add ord modAnim">
        <pc:chgData name="Siniša ᵀᴴᴱ ᴼᴿᴵᴳᴵᴻᴬᴸ Wolfenstein" userId="215f646470bc261a" providerId="LiveId" clId="{B337BC4F-8DF7-4899-9594-FD1D2B81334B}" dt="2021-04-19T16:54:04.703" v="2427"/>
        <pc:sldMkLst>
          <pc:docMk/>
          <pc:sldMk cId="3223210246" sldId="472"/>
        </pc:sldMkLst>
        <pc:spChg chg="mod">
          <ac:chgData name="Siniša ᵀᴴᴱ ᴼᴿᴵᴳᴵᴻᴬᴸ Wolfenstein" userId="215f646470bc261a" providerId="LiveId" clId="{B337BC4F-8DF7-4899-9594-FD1D2B81334B}" dt="2021-04-19T08:24:24.480" v="1800" actId="14100"/>
          <ac:spMkLst>
            <pc:docMk/>
            <pc:sldMk cId="3223210246" sldId="47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337BC4F-8DF7-4899-9594-FD1D2B81334B}" dt="2021-04-19T08:14:28.728" v="1613" actId="20577"/>
          <ac:spMkLst>
            <pc:docMk/>
            <pc:sldMk cId="3223210246" sldId="472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337BC4F-8DF7-4899-9594-FD1D2B81334B}" dt="2021-04-19T08:16:44.588" v="1662" actId="1076"/>
          <ac:picMkLst>
            <pc:docMk/>
            <pc:sldMk cId="3223210246" sldId="472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337BC4F-8DF7-4899-9594-FD1D2B81334B}" dt="2021-04-19T08:14:36.223" v="1614" actId="14826"/>
          <ac:picMkLst>
            <pc:docMk/>
            <pc:sldMk cId="3223210246" sldId="472"/>
            <ac:picMk id="4" creationId="{1B2619D9-4F98-4A11-8FFE-57C7EB1F529A}"/>
          </ac:picMkLst>
        </pc:picChg>
      </pc:sldChg>
      <pc:sldChg chg="add del">
        <pc:chgData name="Siniša ᵀᴴᴱ ᴼᴿᴵᴳᴵᴻᴬᴸ Wolfenstein" userId="215f646470bc261a" providerId="LiveId" clId="{B337BC4F-8DF7-4899-9594-FD1D2B81334B}" dt="2021-04-19T07:49:43.347" v="838" actId="2696"/>
        <pc:sldMkLst>
          <pc:docMk/>
          <pc:sldMk cId="3684564671" sldId="472"/>
        </pc:sldMkLst>
      </pc:sldChg>
      <pc:sldChg chg="addSp modSp add modAnim">
        <pc:chgData name="Siniša ᵀᴴᴱ ᴼᴿᴵᴳᴵᴻᴬᴸ Wolfenstein" userId="215f646470bc261a" providerId="LiveId" clId="{B337BC4F-8DF7-4899-9594-FD1D2B81334B}" dt="2021-04-19T16:55:21.863" v="2437"/>
        <pc:sldMkLst>
          <pc:docMk/>
          <pc:sldMk cId="60920962" sldId="473"/>
        </pc:sldMkLst>
        <pc:spChg chg="add mod">
          <ac:chgData name="Siniša ᵀᴴᴱ ᴼᴿᴵᴳᴵᴻᴬᴸ Wolfenstein" userId="215f646470bc261a" providerId="LiveId" clId="{B337BC4F-8DF7-4899-9594-FD1D2B81334B}" dt="2021-04-19T09:07:32.631" v="2213" actId="27636"/>
          <ac:spMkLst>
            <pc:docMk/>
            <pc:sldMk cId="60920962" sldId="473"/>
            <ac:spMk id="5" creationId="{A779F8F4-FA69-4C5D-8BFF-4E181E643326}"/>
          </ac:spMkLst>
        </pc:spChg>
        <pc:spChg chg="mod">
          <ac:chgData name="Siniša ᵀᴴᴱ ᴼᴿᴵᴳᴵᴻᴬᴸ Wolfenstein" userId="215f646470bc261a" providerId="LiveId" clId="{B337BC4F-8DF7-4899-9594-FD1D2B81334B}" dt="2021-04-19T08:24:18.041" v="1798" actId="14100"/>
          <ac:spMkLst>
            <pc:docMk/>
            <pc:sldMk cId="60920962" sldId="473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B337BC4F-8DF7-4899-9594-FD1D2B81334B}" dt="2021-04-19T08:25:31.931" v="1804" actId="1076"/>
          <ac:picMkLst>
            <pc:docMk/>
            <pc:sldMk cId="60920962" sldId="473"/>
            <ac:picMk id="2" creationId="{D0120CD1-882D-43F4-96F6-010904A5CBFA}"/>
          </ac:picMkLst>
        </pc:picChg>
        <pc:picChg chg="add mod">
          <ac:chgData name="Siniša ᵀᴴᴱ ᴼᴿᴵᴳᴵᴻᴬᴸ Wolfenstein" userId="215f646470bc261a" providerId="LiveId" clId="{B337BC4F-8DF7-4899-9594-FD1D2B81334B}" dt="2021-04-19T16:55:14.598" v="2436" actId="1076"/>
          <ac:picMkLst>
            <pc:docMk/>
            <pc:sldMk cId="60920962" sldId="473"/>
            <ac:picMk id="3" creationId="{56A6943B-0D06-4A61-957C-165FC38B9BD9}"/>
          </ac:picMkLst>
        </pc:picChg>
      </pc:sldChg>
      <pc:sldChg chg="modSp add del modAnim">
        <pc:chgData name="Siniša ᵀᴴᴱ ᴼᴿᴵᴳᴵᴻᴬᴸ Wolfenstein" userId="215f646470bc261a" providerId="LiveId" clId="{B337BC4F-8DF7-4899-9594-FD1D2B81334B}" dt="2021-04-19T08:22:46.732" v="1792" actId="2696"/>
        <pc:sldMkLst>
          <pc:docMk/>
          <pc:sldMk cId="2283694948" sldId="473"/>
        </pc:sldMkLst>
        <pc:spChg chg="mod">
          <ac:chgData name="Siniša ᵀᴴᴱ ᴼᴿᴵᴳᴵᴻᴬᴸ Wolfenstein" userId="215f646470bc261a" providerId="LiveId" clId="{B337BC4F-8DF7-4899-9594-FD1D2B81334B}" dt="2021-04-19T08:18:52.215" v="1779" actId="20577"/>
          <ac:spMkLst>
            <pc:docMk/>
            <pc:sldMk cId="2283694948" sldId="473"/>
            <ac:spMk id="15" creationId="{B6F6218F-B4B9-406F-B418-980485A9DCA8}"/>
          </ac:spMkLst>
        </pc:spChg>
      </pc:sldChg>
      <pc:sldChg chg="delSp modSp add delAnim">
        <pc:chgData name="Siniša ᵀᴴᴱ ᴼᴿᴵᴳᴵᴻᴬᴸ Wolfenstein" userId="215f646470bc261a" providerId="LiveId" clId="{B337BC4F-8DF7-4899-9594-FD1D2B81334B}" dt="2021-04-19T09:08:39.920" v="2274" actId="20577"/>
        <pc:sldMkLst>
          <pc:docMk/>
          <pc:sldMk cId="2690372579" sldId="474"/>
        </pc:sldMkLst>
        <pc:spChg chg="mod">
          <ac:chgData name="Siniša ᵀᴴᴱ ᴼᴿᴵᴳᴵᴻᴬᴸ Wolfenstein" userId="215f646470bc261a" providerId="LiveId" clId="{B337BC4F-8DF7-4899-9594-FD1D2B81334B}" dt="2021-04-19T09:08:39.920" v="2274" actId="20577"/>
          <ac:spMkLst>
            <pc:docMk/>
            <pc:sldMk cId="2690372579" sldId="47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4" creationId="{158C5949-5DA1-4809-9666-AED045466C2E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5" creationId="{769E6E39-B648-4511-9ECA-B28A3B2B82A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6" creationId="{A409D054-099C-4CE2-9667-5DF7518ABC00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7" creationId="{E42DBB35-A56B-4F7C-A8F5-E42B63AEBEB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8" creationId="{9623075B-0FCA-4151-86B9-23468B79FDC7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19" creationId="{4E58337F-FA6B-4AAB-89A6-4908337AF9EC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0" creationId="{07BCAF55-5731-4AD6-9366-58B8B815AE71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1" creationId="{D3954AC7-1E27-43A7-A21C-3494C146C4D8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2" creationId="{80DB028F-971E-479E-9B35-D2C2ECEB8EBF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3" creationId="{DE525297-D284-4820-937B-EAE474A1E686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4" creationId="{58C5F258-DA47-4E41-AB96-F0953E49DB93}"/>
          </ac:spMkLst>
        </pc:spChg>
        <pc:spChg chg="del">
          <ac:chgData name="Siniša ᵀᴴᴱ ᴼᴿᴵᴳᴵᴻᴬᴸ Wolfenstein" userId="215f646470bc261a" providerId="LiveId" clId="{B337BC4F-8DF7-4899-9594-FD1D2B81334B}" dt="2021-04-19T09:07:37.290" v="2214" actId="478"/>
          <ac:spMkLst>
            <pc:docMk/>
            <pc:sldMk cId="2690372579" sldId="474"/>
            <ac:spMk id="25" creationId="{D7478A2F-7480-49A4-B78C-A510472A6D7B}"/>
          </ac:spMkLst>
        </pc:spChg>
        <pc:picChg chg="mod">
          <ac:chgData name="Siniša ᵀᴴᴱ ᴼᴿᴵᴳᴵᴻᴬᴸ Wolfenstein" userId="215f646470bc261a" providerId="LiveId" clId="{B337BC4F-8DF7-4899-9594-FD1D2B81334B}" dt="2021-04-19T09:08:14.284" v="2218" actId="1076"/>
          <ac:picMkLst>
            <pc:docMk/>
            <pc:sldMk cId="2690372579" sldId="474"/>
            <ac:picMk id="2" creationId="{79AB126F-5218-4223-8FB3-6BD5D18FF2B3}"/>
          </ac:picMkLst>
        </pc:picChg>
      </pc:sldChg>
      <pc:sldChg chg="modSp add ord modAnim">
        <pc:chgData name="Siniša ᵀᴴᴱ ᴼᴿᴵᴳᴵᴻᴬᴸ Wolfenstein" userId="215f646470bc261a" providerId="LiveId" clId="{B337BC4F-8DF7-4899-9594-FD1D2B81334B}" dt="2021-04-19T17:01:02.282" v="3189"/>
        <pc:sldMkLst>
          <pc:docMk/>
          <pc:sldMk cId="2442164523" sldId="475"/>
        </pc:sldMkLst>
        <pc:spChg chg="mod">
          <ac:chgData name="Siniša ᵀᴴᴱ ᴼᴿᴵᴳᴵᴻᴬᴸ Wolfenstein" userId="215f646470bc261a" providerId="LiveId" clId="{B337BC4F-8DF7-4899-9594-FD1D2B81334B}" dt="2021-04-19T16:57:47.794" v="2444" actId="20577"/>
          <ac:spMkLst>
            <pc:docMk/>
            <pc:sldMk cId="2442164523" sldId="475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337BC4F-8DF7-4899-9594-FD1D2B81334B}" dt="2021-04-19T17:01:00.625" v="3188" actId="14100"/>
          <ac:spMkLst>
            <pc:docMk/>
            <pc:sldMk cId="2442164523" sldId="475"/>
            <ac:spMk id="8" creationId="{3F78CB02-FC75-44F9-993A-F46B14060D86}"/>
          </ac:spMkLst>
        </pc:spChg>
        <pc:picChg chg="mod">
          <ac:chgData name="Siniša ᵀᴴᴱ ᴼᴿᴵᴳᴵᴻᴬᴸ Wolfenstein" userId="215f646470bc261a" providerId="LiveId" clId="{B337BC4F-8DF7-4899-9594-FD1D2B81334B}" dt="2021-04-19T16:57:28.982" v="2441" actId="14826"/>
          <ac:picMkLst>
            <pc:docMk/>
            <pc:sldMk cId="2442164523" sldId="475"/>
            <ac:picMk id="4" creationId="{1B2619D9-4F98-4A11-8FFE-57C7EB1F529A}"/>
          </ac:picMkLst>
        </pc:picChg>
      </pc:sldChg>
      <pc:sldChg chg="modSp add ord">
        <pc:chgData name="Siniša ᵀᴴᴱ ᴼᴿᴵᴳᴵᴻᴬᴸ Wolfenstein" userId="215f646470bc261a" providerId="LiveId" clId="{B337BC4F-8DF7-4899-9594-FD1D2B81334B}" dt="2021-04-19T17:01:48.911" v="3225" actId="20577"/>
        <pc:sldMkLst>
          <pc:docMk/>
          <pc:sldMk cId="2158183726" sldId="476"/>
        </pc:sldMkLst>
        <pc:spChg chg="mod">
          <ac:chgData name="Siniša ᵀᴴᴱ ᴼᴿᴵᴳᴵᴻᴬᴸ Wolfenstein" userId="215f646470bc261a" providerId="LiveId" clId="{B337BC4F-8DF7-4899-9594-FD1D2B81334B}" dt="2021-04-19T17:01:48.911" v="3225" actId="20577"/>
          <ac:spMkLst>
            <pc:docMk/>
            <pc:sldMk cId="2158183726" sldId="476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B337BC4F-8DF7-4899-9594-FD1D2B81334B}" dt="2021-04-19T17:01:35.764" v="3194" actId="1076"/>
          <ac:picMkLst>
            <pc:docMk/>
            <pc:sldMk cId="2158183726" sldId="476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337BC4F-8DF7-4899-9594-FD1D2B81334B}" dt="2021-04-19T16:57:32.966" v="2442" actId="14826"/>
          <ac:picMkLst>
            <pc:docMk/>
            <pc:sldMk cId="2158183726" sldId="476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02FC7EFA-2E7F-4788-AACD-E0736368D5A1}" dt="2021-03-26T09:00:57.519" v="77" actId="103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02FC7EFA-2E7F-4788-AACD-E0736368D5A1}" dt="2021-03-26T08:59:50.145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02FC7EFA-2E7F-4788-AACD-E0736368D5A1}" dt="2021-03-26T09:00:16.032" v="7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02FC7EFA-2E7F-4788-AACD-E0736368D5A1}" dt="2021-03-26T09:00:57.519" v="77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02FC7EFA-2E7F-4788-AACD-E0736368D5A1}" dt="2021-03-26T09:05:27.110" v="623" actId="20577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02FC7EFA-2E7F-4788-AACD-E0736368D5A1}" dt="2021-03-26T09:05:27.110" v="62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02FC7EFA-2E7F-4788-AACD-E0736368D5A1}" dt="2021-03-26T09:01:11.061" v="81" actId="107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02FC7EFA-2E7F-4788-AACD-E0736368D5A1}" dt="2021-03-26T09:01:05.216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19.4.2021.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www.booking.com/index.en-gb.html?label=gen173nr-1FCAEoggI46AdIM1gEaGWIAQGYARC4ARfIAQzYAQHoAQH4AQuIAgGoAgO4AqP69IMGwAIB0gIkOWY5NGVlMDAtMDM5OC00YTdjLTkyYzMtNTY5OGM3ZGRjMGYx2AIG4AIB&amp;sid=73b0071b3902132350eb67693d1b42ca&amp;lang=en-gb&amp;sb_price_type=total&amp;soz=1&amp;lang_click=other;cdl=hr;lang_changed=1" TargetMode="External"/><Relationship Id="rId7" Type="http://schemas.openxmlformats.org/officeDocument/2006/relationships/hyperlink" Target="https://www.canva.com/templates/search/umne-mape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hyperlink" Target="Trivago.com" TargetMode="External"/><Relationship Id="rId4" Type="http://schemas.openxmlformats.org/officeDocument/2006/relationships/hyperlink" Target="https://www.airbnb.co.uk/?_set_bev_on_new_domain=1618820430_NmNlNTRiNzZiY2E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904e9f0e-ad82-4ead-b4a2-36c53a7746bf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50/334/80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Checking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in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5498" cy="683772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0"/>
            <a:ext cx="7057725" cy="830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Znaš li da postoji mnoštvo </a:t>
            </a:r>
            <a:r>
              <a:rPr lang="hr-HR" sz="2000" i="1" dirty="0" err="1"/>
              <a:t>razlilčitih</a:t>
            </a:r>
            <a:r>
              <a:rPr lang="hr-HR" sz="2000" i="1" dirty="0"/>
              <a:t> stranica za traženje smještaja (</a:t>
            </a:r>
            <a:r>
              <a:rPr lang="hr-HR" sz="2000" i="1" dirty="0">
                <a:hlinkClick r:id="rId3"/>
              </a:rPr>
              <a:t>Booking.com</a:t>
            </a:r>
            <a:r>
              <a:rPr lang="hr-HR" sz="2000" i="1" dirty="0"/>
              <a:t>, </a:t>
            </a:r>
            <a:r>
              <a:rPr lang="hr-HR" sz="2000" i="1" dirty="0">
                <a:hlinkClick r:id="rId4"/>
              </a:rPr>
              <a:t>Airbnb.com</a:t>
            </a:r>
            <a:r>
              <a:rPr lang="hr-HR" sz="2000" i="1" dirty="0"/>
              <a:t>, </a:t>
            </a:r>
            <a:r>
              <a:rPr lang="hr-HR" sz="2000" i="1" dirty="0">
                <a:hlinkClick r:id="rId5"/>
              </a:rPr>
              <a:t>Trivago.com </a:t>
            </a:r>
            <a:r>
              <a:rPr lang="hr-HR" sz="2000" i="1" dirty="0"/>
              <a:t>itd.) Posjeti neku od navedenih stranica, odluči kamo želiš putovati, najvišu cijenu koju si spreman platiti za noćenje itd. te potraži odgovarajući smještaj.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D0120CD1-882D-43F4-96F6-010904A5CB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078" y="20279"/>
            <a:ext cx="356953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779F8F4-FA69-4C5D-8BFF-4E181E643326}"/>
              </a:ext>
            </a:extLst>
          </p:cNvPr>
          <p:cNvSpPr txBox="1">
            <a:spLocks/>
          </p:cNvSpPr>
          <p:nvPr/>
        </p:nvSpPr>
        <p:spPr>
          <a:xfrm>
            <a:off x="5105499" y="1323832"/>
            <a:ext cx="6898884" cy="55544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facilities would these</a:t>
            </a:r>
            <a:r>
              <a:rPr lang="hr-HR" sz="2000" b="1" dirty="0"/>
              <a:t> </a:t>
            </a:r>
            <a:r>
              <a:rPr lang="en-US" sz="2000" b="1" dirty="0"/>
              <a:t>types of accommodation</a:t>
            </a:r>
            <a:r>
              <a:rPr lang="hr-HR" sz="2000" b="1" dirty="0"/>
              <a:t> </a:t>
            </a:r>
            <a:r>
              <a:rPr lang="en-US" sz="2000" b="1" dirty="0"/>
              <a:t>have?</a:t>
            </a:r>
            <a:br>
              <a:rPr lang="hr-HR" sz="2000" b="1" dirty="0"/>
            </a:br>
            <a:r>
              <a:rPr lang="hr-HR" sz="2000" i="1" dirty="0"/>
              <a:t>Koji od navedenih smještaja u 3. zadatku bi mogao ponuditi navedene sadržaje?</a:t>
            </a:r>
            <a:br>
              <a:rPr lang="hr-HR" sz="2000" i="1" dirty="0"/>
            </a:br>
            <a:r>
              <a:rPr lang="hr-HR" sz="2000" i="1" dirty="0"/>
              <a:t>Ovaj zadatak riješi u svoju bilježnicu, tako što ćeš stvoriti </a:t>
            </a:r>
            <a:r>
              <a:rPr lang="hr-HR" sz="2000" i="1" dirty="0" err="1"/>
              <a:t>asociogram</a:t>
            </a:r>
            <a:r>
              <a:rPr lang="hr-HR" sz="2000" i="1" dirty="0"/>
              <a:t> gdje ćeš smještaju iz 3. zadatka dodati nazive sadržaja u 5. zadatku. Ovaj zadatak možeš napraviti i u digitalnom obliku koristeći neki od digitalnih alata, npr. </a:t>
            </a:r>
            <a:r>
              <a:rPr lang="hr-HR" sz="2000" i="1" dirty="0" err="1">
                <a:hlinkClick r:id="rId7"/>
              </a:rPr>
              <a:t>Canvu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4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Potom na jednoj od gore navedenih stranica pronađi smještaj za svoju skupinu bilo gdje na svijetu.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56A6943B-0D06-4A61-957C-165FC38B9B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9065" y="3036263"/>
            <a:ext cx="4026314" cy="303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8" cy="68573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1" y="579882"/>
            <a:ext cx="9788988" cy="56435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40889" y="914400"/>
            <a:ext cx="1763493" cy="5186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 and circle what this hotel offers.</a:t>
            </a:r>
            <a:br>
              <a:rPr lang="hr-HR" sz="2000" b="1" dirty="0"/>
            </a:br>
            <a:r>
              <a:rPr lang="hr-HR" sz="2000" i="1" dirty="0"/>
              <a:t>Pogledaj fotografije i zaokruži što sve ovaj hotel nudi</a:t>
            </a:r>
            <a:r>
              <a:rPr lang="pl-PL" sz="2000" i="1" dirty="0"/>
              <a:t>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6903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" y="6105"/>
            <a:ext cx="5122541" cy="684424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22256" y="-26408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33315" y="1378424"/>
            <a:ext cx="7047911" cy="55044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Uz pomoć nekog od alata za suradnju zajedno sa svojim prijateljem iz razreda, isplaniran, nacrtaj i opiši hotel koji bi ispunio sve tvoje potrebe.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 – idejom oluja razmisli o svemu što bi se u tom hotelu moglo naći 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Napiši detaljan opis hotela.</a:t>
            </a:r>
            <a:br>
              <a:rPr lang="hr-HR" sz="2000" i="1" dirty="0"/>
            </a:br>
            <a:r>
              <a:rPr lang="hr-HR" sz="2000" i="1" dirty="0"/>
              <a:t>Opiši:</a:t>
            </a:r>
            <a:br>
              <a:rPr lang="hr-HR" sz="2000" i="1" dirty="0"/>
            </a:br>
            <a:r>
              <a:rPr lang="hr-HR" sz="2000" i="1" dirty="0"/>
              <a:t>- gdje se nalazi?</a:t>
            </a:r>
            <a:br>
              <a:rPr lang="hr-HR" sz="2000" i="1" dirty="0"/>
            </a:br>
            <a:r>
              <a:rPr lang="hr-HR" sz="2000" i="1" dirty="0"/>
              <a:t>Što sve sadrži?</a:t>
            </a:r>
            <a:br>
              <a:rPr lang="hr-HR" sz="2000" i="1" dirty="0"/>
            </a:br>
            <a:r>
              <a:rPr lang="hr-HR" sz="2000" i="1" dirty="0"/>
              <a:t>Zašto je poseban i drugačiji od ostalih hotela?</a:t>
            </a:r>
            <a:endParaRPr lang="en-US" sz="2000" i="1" dirty="0"/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Stvori promotivni </a:t>
            </a:r>
            <a:r>
              <a:rPr lang="hr-HR" sz="2000" i="1" dirty="0" err="1"/>
              <a:t>poster</a:t>
            </a:r>
            <a:r>
              <a:rPr lang="hr-HR" sz="2000" i="1" dirty="0"/>
              <a:t> kojim ćeš </a:t>
            </a:r>
            <a:r>
              <a:rPr lang="hr-HR" sz="2000" i="1" dirty="0" err="1"/>
              <a:t>izreklamirati</a:t>
            </a:r>
            <a:r>
              <a:rPr lang="hr-HR" sz="2000" i="1" dirty="0"/>
              <a:t> svoj hotel!</a:t>
            </a:r>
          </a:p>
        </p:txBody>
      </p:sp>
    </p:spTree>
    <p:extLst>
      <p:ext uri="{BB962C8B-B14F-4D97-AF65-F5344CB8AC3E}">
        <p14:creationId xmlns:p14="http://schemas.microsoft.com/office/powerpoint/2010/main" val="2442164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" y="8149"/>
            <a:ext cx="5123707" cy="684580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146" y="1351472"/>
            <a:ext cx="6166078" cy="35877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873457"/>
            <a:ext cx="6878530" cy="5738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To use Google </a:t>
            </a:r>
            <a:r>
              <a:rPr lang="hr-HR" sz="2000" b="1" dirty="0" err="1"/>
              <a:t>Translate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/>
              <a:t>not?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15818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https://www.e-sfera.hr/dodatni-digitalni-sadrzaji/904e9f0e-ad82-4ead-b4a2-36c53a7746bf/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Unusual manmade travel destinations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kratke tekstove o odredištima izgrađenima ljudskom rukom. </a:t>
            </a:r>
          </a:p>
          <a:p>
            <a:pPr marL="0" indent="0" algn="ctr">
              <a:buNone/>
            </a:pPr>
            <a:r>
              <a:rPr lang="hr-HR" sz="2000" i="1" dirty="0"/>
              <a:t>Razmisli o nekima od točaka spomenutima u tekstovima kroz prizmu vlastitog iskustva, vlastitih želja i planova. Istraži tebi zanimljiva odredišta, opiši ih i zajedno sa prijateljima sastavi kartu zanimljivih odredišta putem nekog od digitalnih alata </a:t>
            </a:r>
            <a:r>
              <a:rPr lang="hr-HR" sz="2000" i="1"/>
              <a:t>za suradnju.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36" y="745843"/>
            <a:ext cx="4018435" cy="53663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šestu temu, danas krećemo na UNIT 7, tj. sedmu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3</a:t>
            </a:r>
            <a:r>
              <a:rPr lang="hr-HR" sz="2000" i="1" dirty="0"/>
              <a:t> na 106. i 107.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way</a:t>
            </a:r>
            <a:r>
              <a:rPr lang="hr-HR" sz="2000" b="1" dirty="0"/>
              <a:t> to </a:t>
            </a:r>
            <a:r>
              <a:rPr lang="hr-HR" sz="2000" b="1" dirty="0" err="1"/>
              <a:t>go</a:t>
            </a:r>
            <a:r>
              <a:rPr lang="hr-HR" sz="2000" b="1" dirty="0"/>
              <a:t>?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879" y="753807"/>
            <a:ext cx="4029249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941696"/>
            <a:ext cx="6620822" cy="5581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proširit ćeš svoje znanje o Past </a:t>
            </a:r>
            <a:r>
              <a:rPr lang="hr-HR" sz="2000" i="1" dirty="0" err="1"/>
              <a:t>Simpleu</a:t>
            </a:r>
            <a:r>
              <a:rPr lang="hr-HR" sz="2000" i="1" dirty="0"/>
              <a:t> i usporedit ga sa Past </a:t>
            </a:r>
            <a:r>
              <a:rPr lang="hr-HR" sz="2000" i="1" dirty="0" err="1"/>
              <a:t>Continuousom</a:t>
            </a:r>
            <a:r>
              <a:rPr lang="hr-HR" sz="2000" i="1" dirty="0"/>
              <a:t>, </a:t>
            </a:r>
            <a:r>
              <a:rPr lang="hr-HR" sz="2000" i="1" dirty="0" err="1"/>
              <a:t>ai</a:t>
            </a:r>
            <a:r>
              <a:rPr lang="hr-HR" sz="2000" i="1" dirty="0"/>
              <a:t> isto ćeš učiniti sa </a:t>
            </a:r>
            <a:r>
              <a:rPr lang="hr-HR" sz="2000" i="1" dirty="0" err="1"/>
              <a:t>Simple</a:t>
            </a:r>
            <a:r>
              <a:rPr lang="hr-HR" sz="2000" i="1" dirty="0"/>
              <a:t> Future oblikom i </a:t>
            </a:r>
            <a:r>
              <a:rPr lang="hr-HR" sz="2000" i="1" dirty="0" err="1"/>
              <a:t>Going</a:t>
            </a:r>
            <a:r>
              <a:rPr lang="hr-HR" sz="2000" i="1" dirty="0"/>
              <a:t> to oblikom budućnosti.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za putovanja, smještaj i pustolovine.</a:t>
            </a:r>
          </a:p>
          <a:p>
            <a:pPr marL="0" lvl="0" indent="0" algn="ctr">
              <a:buNone/>
            </a:pPr>
            <a:r>
              <a:rPr lang="hr-HR" sz="2000" i="1" dirty="0"/>
              <a:t>Opisivat ćeš mogućnosti smještaja, i opisivati prošle događaje. Radit ćeš </a:t>
            </a:r>
            <a:r>
              <a:rPr lang="hr-HR" sz="2000" i="1" dirty="0" err="1"/>
              <a:t>planovei</a:t>
            </a:r>
            <a:r>
              <a:rPr lang="hr-HR" sz="2000" i="1" dirty="0"/>
              <a:t> za </a:t>
            </a:r>
            <a:r>
              <a:rPr lang="hr-HR" sz="2000" i="1" dirty="0" err="1"/>
              <a:t>bdućnost</a:t>
            </a:r>
            <a:r>
              <a:rPr lang="hr-HR" sz="2000" i="1" dirty="0"/>
              <a:t> i čitati o dizajniranju građevina! Ali ćeš i napisati jedan putopis!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putovanjima i knjigama kao izvoru poučavanja.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7" y="767364"/>
            <a:ext cx="3997122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258" y="0"/>
            <a:ext cx="5121391" cy="682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7" y="8039"/>
            <a:ext cx="5114912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969" y="2542676"/>
            <a:ext cx="8409200" cy="21728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604919"/>
            <a:ext cx="6859357" cy="64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prefer summer or winter holidays?</a:t>
            </a:r>
            <a:br>
              <a:rPr lang="hr-HR" sz="2000" b="1" dirty="0"/>
            </a:br>
            <a:r>
              <a:rPr lang="hr-HR" sz="2000" i="1" dirty="0"/>
              <a:t>Voliš li više ljetne ili zimske praznike?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feel better at places bustling with people or secluded</a:t>
            </a:r>
            <a:r>
              <a:rPr lang="hr-HR" sz="2000" b="1" dirty="0"/>
              <a:t> </a:t>
            </a:r>
            <a:r>
              <a:rPr lang="en-US" sz="2000" b="1" dirty="0"/>
              <a:t>places? Why?</a:t>
            </a:r>
            <a:br>
              <a:rPr lang="hr-HR" sz="2000" b="1" dirty="0"/>
            </a:br>
            <a:r>
              <a:rPr lang="hr-HR" sz="2000" i="1" dirty="0"/>
              <a:t>Osjećaš li se bolje na mjestima punim ljudima ili na osamljenim mjestima? Zašto?</a:t>
            </a:r>
            <a:br>
              <a:rPr lang="hr-HR" sz="2000" b="1" dirty="0"/>
            </a:br>
            <a:endParaRPr lang="hr-HR" sz="2000" b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?</a:t>
            </a:r>
            <a:br>
              <a:rPr lang="hr-HR" sz="2000" b="1" i="1" dirty="0"/>
            </a:br>
            <a:r>
              <a:rPr lang="hr-HR" sz="2000" i="1" dirty="0"/>
              <a:t>Pogledaj fotografije. Što one prikazuju?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" y="15174"/>
            <a:ext cx="5091911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987654" y="2825087"/>
            <a:ext cx="5169122" cy="4444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recommendations. Where would</a:t>
            </a:r>
            <a:r>
              <a:rPr lang="hr-HR" sz="2000" b="1" dirty="0"/>
              <a:t> </a:t>
            </a:r>
            <a:r>
              <a:rPr lang="en-US" sz="2000" b="1" dirty="0"/>
              <a:t>you like to stay? Why?</a:t>
            </a:r>
            <a:br>
              <a:rPr lang="hr-HR" sz="2000" i="1" dirty="0"/>
            </a:br>
            <a:r>
              <a:rPr lang="hr-HR" sz="2000" i="1" dirty="0"/>
              <a:t>Pročitaj tekstove o neobičnim hotelima. U kojem od navedenih bi ti želio boraviti? Zašto?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73" y="15173"/>
            <a:ext cx="6473712" cy="68757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" y="1361"/>
            <a:ext cx="5120908" cy="68546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6" y="409432"/>
            <a:ext cx="6828849" cy="23474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192023" y="887104"/>
            <a:ext cx="4812360" cy="5650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answer the questions.</a:t>
            </a:r>
            <a:br>
              <a:rPr lang="hr-HR" sz="2000" i="1" dirty="0"/>
            </a:br>
            <a:r>
              <a:rPr lang="hr-HR" sz="2000" i="1" dirty="0"/>
              <a:t>Pročitaj tekst još jednom i odgovori na postavljena pitanja.</a:t>
            </a:r>
            <a:endParaRPr lang="en-US" sz="2000" b="1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0BD9D140-ACC9-4568-87F1-19323C44BC16}"/>
              </a:ext>
            </a:extLst>
          </p:cNvPr>
          <p:cNvSpPr/>
          <p:nvPr/>
        </p:nvSpPr>
        <p:spPr>
          <a:xfrm>
            <a:off x="5132966" y="2923908"/>
            <a:ext cx="70780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1 The </a:t>
            </a:r>
            <a:r>
              <a:rPr lang="en-US" sz="2400" b="1" dirty="0" err="1">
                <a:solidFill>
                  <a:srgbClr val="C00000"/>
                </a:solidFill>
              </a:rPr>
              <a:t>Icehotel</a:t>
            </a:r>
            <a:r>
              <a:rPr lang="en-US" sz="2400" b="1" dirty="0">
                <a:solidFill>
                  <a:srgbClr val="C00000"/>
                </a:solidFill>
              </a:rPr>
              <a:t> is never the same because it melts.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2 People are recommended to sleep in warm clothes and sleeping bags are tested for extreme temperatures.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3 Besides sleeping, you can take a tour of the hotel and see numerous ice sculptures in the </a:t>
            </a:r>
            <a:r>
              <a:rPr lang="en-US" sz="2400" b="1" dirty="0" err="1">
                <a:solidFill>
                  <a:srgbClr val="C00000"/>
                </a:solidFill>
              </a:rPr>
              <a:t>Icehotel</a:t>
            </a:r>
            <a:r>
              <a:rPr lang="en-US" sz="2400" b="1" dirty="0">
                <a:solidFill>
                  <a:srgbClr val="C00000"/>
                </a:solidFill>
              </a:rPr>
              <a:t>.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4 The bedroom is under water.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5 The hotel in the Maldives is a luxury residence. </a:t>
            </a:r>
            <a:endParaRPr lang="hr-HR" sz="2400" b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  <a:p>
            <a:r>
              <a:rPr lang="hr-HR" sz="2000" i="1" dirty="0"/>
              <a:t>Nove riječi iz teksta možeš uvježbati na sljedećoj poveznici: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https://wordwall.net/play/850/334/803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5498" cy="683772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1132764"/>
            <a:ext cx="7057725" cy="7169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Would you stay in one of these hotels?</a:t>
            </a:r>
            <a:br>
              <a:rPr lang="hr-HR" sz="2000" b="1" dirty="0"/>
            </a:br>
            <a:r>
              <a:rPr lang="hr-HR" sz="2000" i="1" dirty="0"/>
              <a:t>Bi li ti boravio u kojem od navedenih hotela?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Have you ever stayed in a hostel?</a:t>
            </a:r>
            <a:br>
              <a:rPr lang="hr-HR" sz="2000" b="1" dirty="0"/>
            </a:br>
            <a:r>
              <a:rPr lang="hr-HR" sz="2000" i="1" dirty="0"/>
              <a:t>Jesi li ikad odsjeo u hostelu?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Would you stay in a refurbished bus hostel?</a:t>
            </a:r>
            <a:br>
              <a:rPr lang="hr-HR" sz="2000" b="1" dirty="0"/>
            </a:br>
            <a:r>
              <a:rPr lang="hr-HR" sz="2000" i="1" dirty="0"/>
              <a:t>Bi li ti ikad odsjeo u obnovljenom hotelu autobusu?</a:t>
            </a:r>
          </a:p>
          <a:p>
            <a:pPr marL="0" indent="0">
              <a:buNone/>
            </a:pPr>
            <a:r>
              <a:rPr lang="en-US" sz="2000" b="1" dirty="0"/>
              <a:t>Would you sleep on a beach?</a:t>
            </a:r>
            <a:br>
              <a:rPr lang="hr-HR" sz="2000" b="1" dirty="0"/>
            </a:br>
            <a:r>
              <a:rPr lang="hr-HR" sz="2000" i="1" dirty="0"/>
              <a:t>Bi li spavao na plaži?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Would you stay in a tree house?</a:t>
            </a:r>
            <a:br>
              <a:rPr lang="hr-HR" sz="2000" b="1" dirty="0"/>
            </a:br>
            <a:r>
              <a:rPr lang="hr-HR" sz="2000" i="1" dirty="0"/>
              <a:t>Bi li boravio u kućici na drvetu?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Would you go camping? And glamping?</a:t>
            </a:r>
            <a:br>
              <a:rPr lang="hr-HR" sz="2000" b="1" dirty="0"/>
            </a:br>
            <a:r>
              <a:rPr lang="hr-HR" sz="2000" i="1" dirty="0"/>
              <a:t>Bi li išao na kampiranje? </a:t>
            </a:r>
            <a:r>
              <a:rPr lang="hr-HR" sz="2000" i="1" dirty="0" err="1"/>
              <a:t>Glampirati</a:t>
            </a:r>
            <a:r>
              <a:rPr lang="hr-HR" sz="2000" i="1" dirty="0"/>
              <a:t> (glamurozno kampirati)? 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8" cy="68573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188364"/>
            <a:ext cx="9788988" cy="64806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40889" y="914400"/>
            <a:ext cx="1763493" cy="5186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collocations and use them in the sentences below.</a:t>
            </a:r>
            <a:br>
              <a:rPr lang="hr-HR" sz="2000" b="1" dirty="0"/>
            </a:br>
            <a:r>
              <a:rPr lang="hr-HR" sz="2000" i="1" dirty="0"/>
              <a:t>R</a:t>
            </a:r>
            <a:r>
              <a:rPr lang="pl-PL" sz="2000" i="1" dirty="0"/>
              <a:t>iječi ponuđene u dva stupca spoji u smislene kolokacije, kojima se zatim koristi za dopunjavanje rečenica u ostatku zadatka.</a:t>
            </a: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58C5949-5DA1-4809-9666-AED045466C2E}"/>
              </a:ext>
            </a:extLst>
          </p:cNvPr>
          <p:cNvSpPr txBox="1">
            <a:spLocks/>
          </p:cNvSpPr>
          <p:nvPr/>
        </p:nvSpPr>
        <p:spPr>
          <a:xfrm>
            <a:off x="2563459" y="1954117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69E6E39-B648-4511-9ECA-B28A3B2B82A8}"/>
              </a:ext>
            </a:extLst>
          </p:cNvPr>
          <p:cNvSpPr txBox="1">
            <a:spLocks/>
          </p:cNvSpPr>
          <p:nvPr/>
        </p:nvSpPr>
        <p:spPr>
          <a:xfrm>
            <a:off x="2565523" y="2615487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409D054-099C-4CE2-9667-5DF7518ABC00}"/>
              </a:ext>
            </a:extLst>
          </p:cNvPr>
          <p:cNvSpPr txBox="1">
            <a:spLocks/>
          </p:cNvSpPr>
          <p:nvPr/>
        </p:nvSpPr>
        <p:spPr>
          <a:xfrm>
            <a:off x="2563458" y="2276345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42DBB35-A56B-4F7C-A8F5-E42B63AEBEB7}"/>
              </a:ext>
            </a:extLst>
          </p:cNvPr>
          <p:cNvSpPr txBox="1">
            <a:spLocks/>
          </p:cNvSpPr>
          <p:nvPr/>
        </p:nvSpPr>
        <p:spPr>
          <a:xfrm>
            <a:off x="2563457" y="684580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623075B-0FCA-4151-86B9-23468B79FDC7}"/>
              </a:ext>
            </a:extLst>
          </p:cNvPr>
          <p:cNvSpPr txBox="1">
            <a:spLocks/>
          </p:cNvSpPr>
          <p:nvPr/>
        </p:nvSpPr>
        <p:spPr>
          <a:xfrm>
            <a:off x="2563457" y="1642229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E58337F-FA6B-4AAB-89A6-4908337AF9EC}"/>
              </a:ext>
            </a:extLst>
          </p:cNvPr>
          <p:cNvSpPr txBox="1">
            <a:spLocks/>
          </p:cNvSpPr>
          <p:nvPr/>
        </p:nvSpPr>
        <p:spPr>
          <a:xfrm>
            <a:off x="2565521" y="1001617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7BCAF55-5731-4AD6-9366-58B8B815AE71}"/>
              </a:ext>
            </a:extLst>
          </p:cNvPr>
          <p:cNvSpPr txBox="1">
            <a:spLocks/>
          </p:cNvSpPr>
          <p:nvPr/>
        </p:nvSpPr>
        <p:spPr>
          <a:xfrm>
            <a:off x="4855313" y="3656856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sightseeing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3954AC7-1E27-43A7-A21C-3494C146C4D8}"/>
              </a:ext>
            </a:extLst>
          </p:cNvPr>
          <p:cNvSpPr txBox="1">
            <a:spLocks/>
          </p:cNvSpPr>
          <p:nvPr/>
        </p:nvSpPr>
        <p:spPr>
          <a:xfrm>
            <a:off x="2272496" y="4111488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travel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abroad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0DB028F-971E-479E-9B35-D2C2ECEB8EBF}"/>
              </a:ext>
            </a:extLst>
          </p:cNvPr>
          <p:cNvSpPr txBox="1">
            <a:spLocks/>
          </p:cNvSpPr>
          <p:nvPr/>
        </p:nvSpPr>
        <p:spPr>
          <a:xfrm>
            <a:off x="3845188" y="4557371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reach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destination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E525297-D284-4820-937B-EAE474A1E686}"/>
              </a:ext>
            </a:extLst>
          </p:cNvPr>
          <p:cNvSpPr txBox="1">
            <a:spLocks/>
          </p:cNvSpPr>
          <p:nvPr/>
        </p:nvSpPr>
        <p:spPr>
          <a:xfrm>
            <a:off x="1151674" y="4875199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book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accommodation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8C5F258-DA47-4E41-AB96-F0953E49DB93}"/>
              </a:ext>
            </a:extLst>
          </p:cNvPr>
          <p:cNvSpPr txBox="1">
            <a:spLocks/>
          </p:cNvSpPr>
          <p:nvPr/>
        </p:nvSpPr>
        <p:spPr>
          <a:xfrm>
            <a:off x="1589174" y="5441259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buy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souvenirs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7478A2F-7480-49A4-B78C-A510472A6D7B}"/>
              </a:ext>
            </a:extLst>
          </p:cNvPr>
          <p:cNvSpPr txBox="1">
            <a:spLocks/>
          </p:cNvSpPr>
          <p:nvPr/>
        </p:nvSpPr>
        <p:spPr>
          <a:xfrm>
            <a:off x="3642124" y="5886454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lose </a:t>
            </a:r>
            <a:r>
              <a:rPr lang="hr-HR" sz="2200" i="1" dirty="0" err="1">
                <a:solidFill>
                  <a:srgbClr val="FF0000"/>
                </a:solidFill>
              </a:rPr>
              <a:t>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luggage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7" y="14596"/>
            <a:ext cx="5114912" cy="684423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77" y="58951"/>
            <a:ext cx="7110779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34316" y="1159763"/>
            <a:ext cx="3539013" cy="5698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do you usually stay when you are on holiday?</a:t>
            </a:r>
            <a:br>
              <a:rPr lang="hr-HR" sz="2000" b="1" dirty="0"/>
            </a:br>
            <a:r>
              <a:rPr lang="hr-HR" sz="2000" i="1" dirty="0"/>
              <a:t>Gdje ti obično boraviš tijekom ljetovanja/zimovanja?</a:t>
            </a:r>
          </a:p>
          <a:p>
            <a:pPr marL="0" indent="0">
              <a:buNone/>
            </a:pPr>
            <a:r>
              <a:rPr lang="en-US" sz="2000" b="1" dirty="0"/>
              <a:t>Find the perfect accommodation for these people.</a:t>
            </a:r>
            <a:r>
              <a:rPr lang="hr-HR" sz="2000" b="1" dirty="0"/>
              <a:t> </a:t>
            </a:r>
            <a:r>
              <a:rPr lang="en-US" sz="2000" b="1" dirty="0"/>
              <a:t>Where would they stay?</a:t>
            </a:r>
            <a:r>
              <a:rPr lang="hr-HR" sz="2000" b="1" dirty="0"/>
              <a:t> </a:t>
            </a:r>
            <a:r>
              <a:rPr lang="en-US" sz="2000" b="1" dirty="0"/>
              <a:t>Choose from Task 3 and explain.</a:t>
            </a:r>
            <a:br>
              <a:rPr lang="hr-HR" sz="2000" b="1" dirty="0"/>
            </a:br>
            <a:r>
              <a:rPr lang="hr-HR" sz="2000" i="1" dirty="0"/>
              <a:t>Pročitaj kratke ulomke o ljudima koji traže smještaj i prema informacijama iz teksta razmisli koja bi im od vrsta smještaja iz 3. zadatka najviše odgovarala.</a:t>
            </a:r>
          </a:p>
        </p:txBody>
      </p:sp>
    </p:spTree>
    <p:extLst>
      <p:ext uri="{BB962C8B-B14F-4D97-AF65-F5344CB8AC3E}">
        <p14:creationId xmlns:p14="http://schemas.microsoft.com/office/powerpoint/2010/main" val="322321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</TotalTime>
  <Words>488</Words>
  <Application>Microsoft Office PowerPoint</Application>
  <PresentationFormat>Široki zaslon</PresentationFormat>
  <Paragraphs>79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254</cp:revision>
  <dcterms:created xsi:type="dcterms:W3CDTF">2020-09-12T11:20:19Z</dcterms:created>
  <dcterms:modified xsi:type="dcterms:W3CDTF">2021-04-19T17:01:50Z</dcterms:modified>
</cp:coreProperties>
</file>